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57" r:id="rId3"/>
    <p:sldId id="259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D7FD3C-76AF-46E7-BDAA-B7754A489E3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E80330-5AA8-4ED2-9069-19F0778C2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ankiemanningfoundation.org/frankie/videos.html" TargetMode="External"/><Relationship Id="rId3" Type="http://schemas.openxmlformats.org/officeDocument/2006/relationships/hyperlink" Target="http://www.lindycircle.com/history/lindy_hop/" TargetMode="External"/><Relationship Id="rId7" Type="http://schemas.openxmlformats.org/officeDocument/2006/relationships/hyperlink" Target="http://www.savoystyle.com/frankie_manning.html" TargetMode="External"/><Relationship Id="rId2" Type="http://schemas.openxmlformats.org/officeDocument/2006/relationships/hyperlink" Target="http://www.savoystyle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heharlemswingdancesociety.blogspot.com/" TargetMode="External"/><Relationship Id="rId5" Type="http://schemas.openxmlformats.org/officeDocument/2006/relationships/hyperlink" Target="http://www.nytimes.com/2014/05/24/nyregion/lindy-hop-is-back-thanks-in-part-to-sweden.html?_r=0" TargetMode="External"/><Relationship Id="rId10" Type="http://schemas.openxmlformats.org/officeDocument/2006/relationships/hyperlink" Target="http://www.youtube.com/watch?v=IH1Fru-RttA" TargetMode="External"/><Relationship Id="rId4" Type="http://schemas.openxmlformats.org/officeDocument/2006/relationships/hyperlink" Target="http://dancing.org/lindy-what-is.html" TargetMode="External"/><Relationship Id="rId9" Type="http://schemas.openxmlformats.org/officeDocument/2006/relationships/hyperlink" Target="http://www.youtube.com/watch?v=ahoJReiCaP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acaswingdance.com/lindyhopmusic.html" TargetMode="External"/><Relationship Id="rId2" Type="http://schemas.openxmlformats.org/officeDocument/2006/relationships/hyperlink" Target="https://www.lindygroove.com/dj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llmusic.com/album/all-time-greatest-swing-era-songs-mw0002055772" TargetMode="External"/><Relationship Id="rId5" Type="http://schemas.openxmlformats.org/officeDocument/2006/relationships/hyperlink" Target="http://www.swingornothing.com/more-beginning-lindy-hop-favorites/" TargetMode="External"/><Relationship Id="rId4" Type="http://schemas.openxmlformats.org/officeDocument/2006/relationships/hyperlink" Target="http://ickeroo.blogspot.com/2012/03/top-10-swing-songs-every-beginn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SHARING THE </a:t>
            </a:r>
          </a:p>
          <a:p>
            <a:pPr algn="ctr"/>
            <a:r>
              <a:rPr lang="en-US" sz="5400" dirty="0" smtClean="0"/>
              <a:t>LINDY HOP EXPERIENCE</a:t>
            </a:r>
            <a:br>
              <a:rPr lang="en-US" sz="5400" dirty="0" smtClean="0"/>
            </a:br>
            <a:r>
              <a:rPr lang="en-US" sz="5400" dirty="0" smtClean="0"/>
              <a:t>WITH OUR STUDENTS</a:t>
            </a:r>
          </a:p>
          <a:p>
            <a:pPr algn="ctr"/>
            <a:r>
              <a:rPr lang="en-US" sz="5400" dirty="0" smtClean="0"/>
              <a:t>(</a:t>
            </a:r>
            <a:r>
              <a:rPr lang="en-US" sz="3200" dirty="0" smtClean="0"/>
              <a:t>Harlem Renaissance, Great Black Migration)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By Julia Loving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2064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mpsonstreetfreepress.org/images/Charles_Lindber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1" y="69402"/>
            <a:ext cx="3017115" cy="209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RjKy5hmOZ-_iaPLfUjS3r5rgIRJW5Oet5S_Qd_Pbh_H6lBUu_MEYe9W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1" y="3286256"/>
            <a:ext cx="3457062" cy="20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ata:image/jpeg;base64,/9j/4AAQSkZJRgABAQAAAQABAAD/2wCEAAkGBxQTEhQUExQWFhUXGSAaGBgYGB8cHBobHxwdGx8dHyAcHyggIBwlHSAcIzEkJSksLi4uHR8zODMsNygtLisBCgoKDg0OGxAQGiwkHyQsLCwsLCwsLCwsLCwsLCwsLCwsLCwsLCwsLCwsLCwsLCwsLCwsLCwsLCwsLCwsLCwsLP/AABEIAL0BCgMBIgACEQEDEQH/xAAcAAACAwEBAQEAAAAAAAAAAAAFBgMEBwIBAAj/xABGEAACAQIEAwUFBAgFAwMFAQABAhEDIQAEEjEFQVEGEyJhcTKBkaGxBxRCwSNSYnKC0eHwM5KiwvEVY7IkQ1M1g5PD4hb/xAAXAQEBAQEAAAAAAAAAAAAAAAAAAQID/8QAHREBAQEAAwEBAQEAAAAAAAAAAAERAiExQRJhUf/aAAwDAQACEQMRAD8A1mm51P7vpjnMvGm/4h9ceIfG/u/PEeceNAO5dR8/6Y5qtg4jyY9vzc/kP5fDEqjzxUy2ZUPUQ2OqQTzsJ94/PAS572f4l/8AMYtkYDcY4kBpVSDcFiDNgRa3P+RxxW7TUAbFm/hj6xhq5V3MOFqKxNgjfVcfcMoEKXaz1DqbyH4V9AI+eAee4i1Zk0U2tfTvqEgxblYYkrZ7Ns+he7psRIFpj0YnE1cUu2GTqOappAF1CH2SzR4gdMXn3bfHC/wbiHfo2pdLUzD6iJBvuCdRuCJiZEXwy08jmHrMr1YIVSxB3BLACBG0H44Te2/CTlazVaTbqC8IYGokEnkASBubn34lan+B/HOJUpOlz3gIVQpEe0Z1AoQ3UXHlzkzwvjGfSNLFh0cah87/AAIwu5zhVNMzTFNu8UmmQ5/FqCMT5XJty2xseVyCjkMRbQfI9oc3YPlQ3mrafkZxZqZ4nOZYFGRir+EweTcxg/TogYW+O5jRnsu5B0rTqEwJ/C0D1JsOpxpjpY7QVxVq08sDC+3VMxCjYT5n/bgjU4xQQhNazFlF7bW5Rhd7O1PEalb/AB67lipBOlFBgTta3uAws8TLNxPMNc6FRVndV0KYE33LH3nE1fz8NvabPCk1PNtK06MypiWL+FYAPX6Yhq54Z3NZemv+HTQV6g/aIBVT5iR7mOB32iAtkcsSLGtTk/8A26mB/AnrUlc0iF1GWNhtJlmaygCSY9cNXOmmFxhbp5lkr1HB8CMdazBKkkSBz074XuJZusKQqtXFSk7aNSVC6iZA2tBjfkcWMx3FClSqV2Ya4CaVZpPS2r42GGpIZOI5vK1V8TX5MFOofL64Eni9ampVSHH4XYGR/P0Pz2xSzuYT7tVzFDVFKCyVRpJuJ8hYyN9iMc8Y48aWVy1WitMtmCFlx7IIJ1QpBJtG+C4rU+Ld0xdgHqT7dQtA9LRPnM9Ix3/1XM5slQF0rDFRKyDYE3Ja/LzFuhPhWZbMrVp5kI40mCilN97FyJtIPKML3YPNPVSs3iZ+50iNzBaN+e1+oxATqZerSAFbN08ul96hAEddTKB8/rhW4rxCmtWn3VdMwp9pgQYII6cjJ+BxBw7sLXAE0AhsLlR9MV8hWQhSBFwdvPCrDjnsxlspRoV61F6rVbBadjMapuywvxN8S8H4vlMy5pnL1Keq66tMEgXEqTfc388c8V7O1c1lskaTCKaDwsYEFFuLTNuuOcrwn7mpzGYqIEpyeftXQCwk7wABcm04IF11FPNmg3hEr09loNz1EmT5YKduEzApouWDKt9bU5DDaAIuBvcdB707M5l81Xq5hl0ipACk7KFCifMgTHni/ku02apDSDTqAACainVA2GpWBI9ZOIqjQ76mbVqytzDOxB9QxIPvxf4JTAzFPSDGuwJkgYYchnKWdoVGqUwjr4TeQCBIKnfnt6781bstV1Zin6/zwDBm3+6Z1X2pV7N0D9f76nDZV9o+uAnabJrVy7g7r4wehF/6YNk43Gao53taaTTUpimWFhUJBMTsIE4H5vtI7zU0uBTBMik2kR4plxEm3PniXtzTAzuTZrAMLmAPaHM/XFvtBxKg2XroK9FmI0gBwxLaNrHe2HZMDcrxbOZlVemr6GMBmqLTkyV2WTuOmB+azGZ+9JliaYdl1FjqYAwT1E2GDvYtx9xpEsFAf/8AYevrgXxbMUk4jTrNVpikiwztURb6WEb6iZPLGWhbL8DcHW9dm0tdQiqpsD0Lc+uGjNZWmjUtCIv6QbKBybphOrds8q2taXe1zM/o6bOBZVuTbfz5jHT9tq2Yd1o5KqGpMwGsxNZVJFKFBhiJN7ACSYxqRmmnjOZdGRqaa30uACefhv6YV6vFKDq6FXbMKx1VZ0laotCsNwptAtbHXDOM5182KebpUqf6MugpuGIMqGDQxvcbj0nC3w9wK2aQzau/KCRrImPhiUkO/Cc+EbXWrKS1FPE1ju5023YCJxHmc9QerVL+OlUpLTiIk6nJHijkRcflhUzlELm8pJtV1BwTYkNGxsN+gx3xDKCmudpKxakaHfUib2kSOljPujDVxFk+yuhtQao4RtSgJAiQRLExyEwN5wyv2irGoafgR5gqRsSJEkgxP8sKPGM1UXL8OKVKihkqSEqMoJVliQpAJF98fdo6xXPOQTLIjA/wgflviL6Jtx/MVBmNblO4DE3JUhZixAiQDyPvwu/9TrNRQl2VmLToYrPs9Dgv2srr9zDrIqZp0V46ICTPkCunzk+5e4kumio6dDG8YVY1HhfGMtUWjTpMveeEsAhBMLBJMQTJx9muzVPv3zLO4ZwuvYJYBRE+QBNzzwqdkeFKlZagYyFFmY+KWAMTaw/piLtGinibyNQ7oRrEwbGRq/LF1nO+h37RlC5GmA0xWTTcGQA8EQANsLPaKp/6KkkgtXrX/dUtP+oJ7icGe2//ANMoQLB0JI2A0MPz/u2BX3RszlhSpQatKprEtEjxW6SZPT2cSrHeepovDKywPCyaDEw2tASOlpH8Uc8GszwQZnJ5N2rCn3ahoY+1YbSwAPn54V+P5kpl6eVKhXquHddQJVFIIJjbUwWJOyN1tb7UgdzwwFRa8xt/h6bketsB32jzSdycnlagzFSsy66iEMtMBgxkiRNgN5gna0lMzVylLJZSnmaT1HnRT0bhvEsk6lEep/ngc2bC/l8cQdo8+KtDLJT8bU6gd9MkqDPlHzw0xe4jmatal3GWpfdqbjTVqM4aoVNmVVWQCRIkttO2+LfAqf3d64pAAU8uCs7WLG/99cU6NcAeJx6av6/3OKf/APo/u1R2WmKutVX2gBaZF1YGZ+WLpgPQ4tnKq62zlaViy1Ck/wAKQCLXG2Kq0xTIU2nYHmJjDA3a9p1Jk8ohvu2rnP4Qv9nATjOdq5pxVq90CBAWmH23/EW+UDEpB7tzUZctkQlWqhKgHRUdZAprEhSAbnffH3ZXi2qnUydctUWop0S15O6yx63Bn6YWM3Xq1igdywUAKCqSI5BhTVtPkSccCow6jzUkMPQhsLSQQzVZ6LPRqb0zHqvIjyIjBtuyjgk94AoEksCBz5m0/wBMKFVw3ta2Y2l6hY+6cVMxlg7S8sZmXOoz78TpTjnuO0Mtl2o5aoKtZ5WUIYKTYuzCRMbAX2sMB+AI9Ng1MKag9kMYBMcySOU88DqNHa3pBP8APFmt02nkRf8AnOFoNZ3jubdWRvuwDWOhtRvb8LETjRDjH8ujs4QB2b9UAkx6Y2EjGuNY5F7gXC6dbNcMrrTXSKFbvGj2qiEUiWndtTG/r0xQ4fw5aQyeUMotXiGYJ0kA6aIaisWiCQLx6RiPI8dbL8HzDU/8SlmmpUz+9USqfdE/DE3afiyVeL8LKECnFOou0fpnLT6kaT542yGUOD0Xq5RqqtU18QrZdxUZmU01JCCCY2IM8z5Wxdo56hlaHFO6yWW15Wuaauyaiy1K7oAZEgIsACYgDFjjvH+9OVqValJRQ4q9MkWimh8LG5MaQZO1xhd4pxKgU40gqoTVr03pEMD3g79nOmNwBE4C/wBoeI8Qp5TJGh3gyy5LLvUYINJcgDxNEk+xYHz5nDZV7RZehnMq2oJSzlJ6zMT4e8qCiEYzsNNPT5avXCRxsUcxlMuwzVfVSydKmMutCqyGqi/iYeAEm0xyBk7YrZmrTrfdBmMvmTSo5RaLaYVhUE+NdRAKieflIIEFq4n7I5Ctk+KGlXH6Qq0tvrmG1g/iDGTPqDBBwc4dlmfiOaUGCKmu4neWExfcg74FVONTXyrBHSllKPdI1RlarU9keIIwAsLCbX6xgvW7UUpd6OXCO6x3moK2qCAxVVaYt+KcYrc1Wq8RNWrw2sVALNUsNgRUVcWcnmu8y2eRvboDMqp/YZi0e4rHkAuAGVoBUpgu47mdFl3MEncG7X3tjuUUnw1GLiXAcXJN76TIJ8r+WM6uCb8Nq5jJ5I0wCKQqa7gRLi9ztY3wO41nBUzWtCrKEWnqUhgWXciOVwJ5kGMQHKmosClZfak2BG1jFxPmb44XLtCzoUGdIkGY6f8AOAucdzStlssmoa1qExN4Ovl0nnyt1xSzgNSmFFyTO/8APHeVpFmKggsN1ABP1mfLHytIYmofDIIPIjkARI584tiKYeG5mhSZXZmIVR7Mk2JMQTEYo9puNJXrpVoo4hSjs4iRPhgKWFrySR+HA3iWSqUWRKoPjEggnYbi8Ceo5e/FnhuQSpqMwEUu53hQL85/v43fif1c4h2wapSfLrRREZSgLvrA2gwEBJEWg7wTOA2S4gUWAfGBbefWREYIZbh+UqlloZjVUvoBpsqttuzL+f5457L5VMw8EgAAlp5KCL9OcYdnQQlQay+m7XJi5bnJJJPrPwxIKpJYgIR5os/5h4vgYttgrRrZCrqCGqpGoKx9l2nwwb6VP7STcdL/AHZSor5TMVqiKxorrC9YV2i+oQxEGx38hh2BpzdQ3mPK5HwYnFWvqgsbwJgAfLlg1T4+GViuUoLqEG5MDbwwo0kg735YB1aZRHECNJIAuBIwB3L8BqLT8SMWYgoYJDAjVAJ6C0QAOsA4izvCayMqtTKlpKgaSTEAwFJvcYYu0GYqBMoGKj9LTuCxEwRcHbmJFzfbF2vnUp1K+ZqrqTKoR4JJZmElRIF9ML6vvi4ms+GZDMRYEWP9/wAsSU6Y5k+UC84JfaEEGZStSBFOugMxAJFrcttJ9+A+Qq/pKf76j5jEsWDWX7MV2Q1FQkCeYJt0jf3Yo8Z4PUy+k1UgNs0mJ3jyOOO2WZY55j4k006YF72WxEG079cHMrm2zPDcz3zMTRRipJ3KgOJ5k8ve3XFxNCeDcGav7ABKiYtc+KN+Ujb1wNzCtTd6VVVDKxBgf1/u2G77OHYq+mNRC77bv0xU43k2z4oZqigC1QqveSpvdhH4RAJnkByxM6VS4B2d+8qzE6ZJCm+wsTAInxED+E4E8E4q+WctdysgCZliIHnEnD9w6v3Vf7ohA00g5IEsktpUE7Tp8RtuSecYVOzOWAz7ownQz73uswbWn88MQ0dmeFNSVqtY6sxVOqoTuOi+7+9hhpfc+uKDHF9zc46Rnkz9uzuXD1DVEhqjtBdwGMkkwGAJAJ5c8WW4JlPAFpUmJEiRrLKB5kmAOWPOO5TU7Au7mrUfuVJMU3NtOm40kEQR54t8IoNTTLpUpaKqVGkHeGhDEbgioD7vLGNaQU+EZc09dLL0mAE6lQQF6zp2gH+xgZrR6qUdIUxMoo0nwhuUGIxY4NVIGTEkA5WrqAJg+KrMgG+2KPZhDrZ/xLReJtfu4EdTMYirVXLyyU1cP3jFRoIMMhgqfEYIn4Yo57KIhUK6sGYprVgwDCJBAgiCfkcEeytNUWiABIn3EAx88Asll4ylMH2/vKjoSdJJ+FvjgPmU91WYkBqQ26nUFFp8/lghSakn3cVEd2qU1fwlVHtHUCSrE7QOg5nlz2kyJVNRn9PUpi/VFZj/ALcXOJ5ladLL0+4pOzow7151LDEQsQefXfAT0G7mi9V6Yf8ATQq69PgedIYqt9MdDPXlgjwyqE4hltMotVJ0kzBhgfp8Z5WAbh1anl8pX1KmZKFJRmgXJXeGuN+R9Me5qkamfoFWZFdEFFlsVQzJsfa1FzPSMEGu1OTNKtmq4gqKQqBWupc+GCJEjUgn94YXcu1aqiGtV1AHWBoQRMzGkDebz0HvN8a4X3Tik9epUFemwmoSdLAqVi/rgNXqPQpgPTMhgjH8IJEi4sbCfT5lTPk6icTaotJxSaohBCGCAF1bC99XzxBQog56pTiNVe/oYP0Jtixxbi9ccQ7oVmFNXp+ERAkKW5TeT8cV6bheIZmoSSKZZ/NiEiPWdt9sUE+OZ371RzFhOVrkCN9BATfzqAk+S4g7J0wzVVLAK1BgzdASoJ9wJ+HuxLwvjlKsXR8tSorUUozBieR8Xsi/mecYEdnq4pO61iFmmyX6kqI+R36Ygu0eG0MtTfNUq/f0qYhNC3ZmkAEzCjaSRz6kDAzgFLTks7IljSA2n2tQJ9BvPlj3spmFFKrQqGEqIbyIDDbcx7Wk9PAMd8AzwpOyvBR1KNzF7T4TcQWFuowFfguQNQqgtaeewubAEk+WC3ZDiFNaOZqNS1IFnuzs8LUMG0CYHIxc47eplskXNHMNWcoVpqtObt+sQQBpsdwegOBHAq6UFanXBCOoVtM7GVPsg30kxbeNsBxxDMrXdKtKiMuoEFFfUDeZnSvLkRytitmDNrXEdPgcEKrZMB1ptXYx+jOlbH9qdNvSTE+WDv2aIo77vwpI0Rrg/rzE36fLDDSpWzlaoAtSozKp1CTcGI3mcOdLs5WzHDFoUtINVhUqM7EW1BwBAJJMJv0N8XO2+Vy7UVNFV1GoASovphptEbxucJnaGpVzNdGVKvdogRVFMgLuSLMZvabWAEWxU9HuNcDrDhtMOFJy5DWJBFOCsaSo2Gib7KThR4eD31LzqJH+ZcE+zdZss9Qmi5WohVgqTMgjYwDYsL9cVcvw6rTZX7qoQlQMupSCQDIncXiD+eA67XljnqmoAEKgEXEaBG43jfzwTBWhwqt3g8daQgIvLaUkdCBLf8Y8zPaahUJZ8kGflV7wBj+rYUmEAQBOqwG+IOP8SqZt0NUKlJP8OjTVyAbXJKjU3KYAA2FzNQS+zUtqZQdJ0i5ExduU+eBfYrtOMqlWm/skFkMEwf1YFzJuAOpvtj7IPmaDM1Km/iEHwODA6WtfFAcEqyYo1RJsNBt0F74m4q/2KzL1s3Xq1CQ9YFjB9kF1EDnYWHoMecFqCnxGuSR/iVYkxJ1GB6nFejw/NUzNOi2oiLhoIkSDpIMT0OKVXK1KuZcFB3xYs1NATB9onf6n+WGjRPv7FWYKojfxz9FwxTjFOH8M79iKaIzAwQQQR7iSRt0tjaKdgPTGuNZ5FjO5F6lUdyrqqVmqly03Vip0A/hUnruMNnaTtNkqMrVcO6mQlPxOp91lPqRhT4v2tK14FAhELown2hqFxYRdZ5zJwjvTCvN9LEmXAk/AgE33tfpjO4uac8tQByatSXvXVKmlz4DTR2aSVDHUAdQj9kxiv2ahcvmCCKmlkYMIinpEEtO0iRAnAfIcQNKmrLTYOauk1gfAVbSDTa0G146wRvgPXzJp1Tc6CxLIDAfS0gGOU4Ka62SZ6nfUafdiiuplHhJBGrXDEWMchG+POIZV6tQEUwvdU++FNQoLagCam8ubXiYPmcJTcSrBiwq1ASpSS8nQZGn92Pdi3w+tms0y0k11GAhd5URpgnkkRM2wwNIR82KDqJXUy0xIALxqaZA2Ub4IpRztMjLxTlwzKGIYQsavQy3zwUo5LJ5ESXarWWCUpkAawmiQgIVSRvqM3xSy3H6WZzBrCadHL0SSW3JfRYr5EN1kjpuxNLQ4HmmasWTQtRtTlmRFchifCNysyQYA88HeB8Wy/DyWzNXXU0aadOkC5VSZe5CqASF3bk2FviPaxqztpELfcwfLqT57XxRr5t6lPvagBUMKYcJvZm06iSJFz1vfzeL6duI8dy3EWQp3lJ6WokVAPZMXlSwsR88UK3Dsu5GvOOY2DBioPMgRA9cLvCFZhXehRqVimmdMDSrE3YLLNdfwgxzjFB+OtJ8CyN/EbfPfFQ45fs1lqjRTzJdzyAZm53/wiYsb44zHZikjFamYpq3MNIYdJ1U1xDwHtXTp0YHfMxkvTpDQSwmA9YnV3cQQEBMs0nlitxPtG1fwdwlKjIYimPFq6sx9oxO2nCyG1ebs8jAAZtD/ABJ+bjBA9hM0lIkNStfSUDMf9Wk/Hl6YWMuEaogWWOrawAVbksTso95uAAThj419pr1Cy5RCiCf0jLLNv7K7L1EyT0GJkLoY3Bcyni0BwAfZy69DHMSAb/z2xHwwGlVD5umpokEMO7GubwRCgRsCJ672GBOf4uzJSAQhkBLFVVCWPowNo+JOPaWezUArUqAESB3hJj90EmMMUS4tnKbVi2XCU6SoTFUA62g2AjUJMASQBEkjYuuUGTITx0yYAJFQIWIAvAjn5AXwp9kshWz1XS8Gkt6jNTAPkAQFbUeXKxN4gsHH6vDMpT7qnQWvVViVX2/0kEDvGLXEkeC/pi4lo5Q4dTLAleZgB2ZSvIsbQefkeuPc5nshRVWrMFZ7hSz6iJj2Jke8YySoMzQzKPmWemHcNUKsFMahqssGBz0iw2uMXc8GbNO1OqrmoBpKfpG2gRpmBM/P1w8PWn5YZaoveUf0gNpBP5nT5EYhrlVNMGmBLiSyKJ8LG5QlYkCx3wp9hsylNcwDrMspiCCWI0k2Ntr36dcNWfJikFBB1rBLRyPrFp2E+WAs5e7EinQsdtH4ZFwbSI5x062JVzT7trLseQ6flgB4C6lwpgGwJIF7ypCiRETE77YKZatRaXZgQhHhmAtxdrwOW/LfyqUh9luzbU83lnrUCtMqxXUBBIRiJG4Isbjl5YZftIyneZQVAb0aivbcA+Bo9AwP8OKPa77QVFOMpodwSQ9QSLWOldQaYJEmPQzi7wbiycRyckaO9RqbLPssQVMHpNwd4jAHaHEO9oJV/XQMR0JAke4292BmarTFv7+GA3YrPFsnoNmpsVI6SdX1LD3YuZ2vA2n+/lgsR8QydavTdKDaHiz9Pfynad8LfZjMJk9VDM0/u9cSzO7SKqyTqDbW6An4yBdy/bs0ZRqAKy10qAsSCVPhPp1wQ4rUy3E8uQF1uh1IpOkhx+AndQ2x9ZGwOIFfL0Dnc0czlwaFJJBqixqkbwpt5X997DSaIlVPkPpjKH7eugNIZammiV06iNMWiItGNWyp8Cfuj6YsSj/dpO0meeFTt/2b+9qjIP0iMqmJ/wANmg26rOr0nDA+YHeqs7uR8mP5YsI4LGOVvhgyVuxfBa+Wy1elCCoaxILyyMuhBIi5BAMfPAn7UezVEZcZilSVHVwHKrAIa0wLTr033ucPjVo1b7iPfgXxzhqtkszRQWKOwvJLkF5kmZL3wVgTD0H5/wAv78sXOECuHjLNV7xrRSLBmE/s3I9emIaFEuyqtySAvqTAx+iOFcLpZaktKkqqFABIABYgQWNrk7ziRq3GNVBoJpFU7xSKZUL7TggESY/GI/ucfLQqLlGDSFr1JanpKlShJI+QkEWI8sFu2eQNLiaeGVrVKVQepYKwna7KW9+NE7U8Lp1qFQsBqVSVcC4gH4iJscMNZ59k/BadRsw1ekr6NGnVcAsGm2xsBvjQ+McFp5haCMAqU6q1IAt4Q0CIiCSLdJwD7CMn3aq1JgwLkEhQtwgNxqbrzw3M9rjn8jis0F7E9nvuWXVGg1GJao3UmIA5QFA989cVO33A6eZoVFSmprgBkIUF5n2Z38QBGGPMvF8DWzamuFMHwaoN7ERcdLxgRg4y1SlOpbTpMQV1DlqWVJtyJwY4JxFlWshy7OKqxqRCSjaSBYCIvNgDfntjS/tLg8NcqIg0yAOXjUfQxgX9k+cC5XMs9gKpZjGwFND8gMTF3oqdlOHVaecFNkLE0naBJ1KQYMbgahzAII5HFTMdn81RbSabM0S4WDpJvB0mNiLi3LGz8F4mK1OnUj/EUMOR0m48+fPrjnPcJp1HLP7L0ypHPVKkMPMR9MMNLXZvs4futE6UJ0mQYmdTTc2OKHaLgsBw1MKYlSAOV4BHmPnh/outKiJ2RLwDeBJgC8nphW7Y55jlu9p2ZYYh1JOk2IIBBkSJvyOFhKQ81xCj3IoU6j0KjhRU0qZcjqykSvkSN9utbhACZhaYGl1qAWH6p8W4JvfoPy0rgPZHL5ZadR6avmAAWdpIVv2QTCwbSBPniJ+DUe/72IZ6ZpyWAtcah+1ECZmMMWUn8Xy33hjTagKlZRAFIl4B6szIqkmIU+ZAaIxPW7MPQyjPXB1sYpIWE0yzAlzEgKqAkqCZ8onGm0KgLJeIBgCIv/T6457QcKGZoNS1FGMFXWxVhcH8vQnfDE0FWrTpZMVRlQ6IBoSiNbHUQGYGxIJufSb8iKcPp1qaVKZdY8SqTsYIggyQbxAMW+JTK0FpotNdlUKDzgDf15444fl1pIKSkwotMT8oxWdAOZJ3JwtcWrvVStSoqyDQ2tyoKlY2IJiD4hK3G4wf4rnaVLMd0zw7kaQRvqMCPfb3YZ8vlUXZR5mLm289cTGrX5+r5pdMHSpBJIKSFBsTaXkQNl5c9saN2Y7Opk6fdqxZidTtyLQBYfhX59cZt2joN94zKv7Xe1Aw6+M9LAHG7NlU7tTUOloUFpiWMD0kt79sItpD4YO6z2Zo/hqjvFHn7fy1P8MGahwC7TJ3OZy1ckAB+6qX2BJ/Ivg/TpSwUTJMf874DOuN5sU61VSlOQxIOkSNXinfczP5YI9kqwDM432IXnI1SefIx7+uLX2idnq7VKXdoakAKNKySzEz6KP0Ykxd8NfZrsuuVy3dN43Y6qjD9aIgHfSosDzuYExiYaAV31MXZacXAECZm5uOuHCnsPTCvx3slKs1Ji0SdDMRckkwRb0BA9cNWSX9Gn7o+gxrinJb4ll0qFaymWRzphoDMZpaTvzMeRxdy1LQpB/n9L4TuzWTdHzhclVbNMaYHMrULFvQ+EEcxOG7vNVjtO3XBFXWdct+LYem3v3PvxaoL4mU3BAPu2P5/HFasv4jyOLdAzHp+WAwns/ltOfy9M7rXRT/AAuJ+mN61eKPL8xjCOMVRl+JVHv+jzLP5wKmv5jG7ZdlYK6mQRY9Qbgz/e+EKD9oODitWylWx7moWPpp1Af51T54lo0karVYamZlCNJOkCNlGwmSTFyT6AF2pifXFLOaKFOtVYwApJvGwPz/AKYIQvskBOWrj9sXjqgxobJKjlt9RhR+zni9KsK1OjRFOnSCBYFjq19bk23NzNwNsOjEBfh9cFr4logj38vhvOA1R6SvAENrK+beAPaeQkD1BwWarOEjt8ho/ds0olkqlSP1lcXHxFvXAg9V4f8Aecu9GoCUaV6EQ3hYehAI9MD+BcJbLZVaKkT4mdgPac+R2AAUX6YZAe7T0Ee/bFYEaRAiLQP76YihXCqoFOhptCAQNvY2+WDaZmSJPr626DCn2fzgbMV8vF6DTPLS0kD3EkekYP1HAYDmeWx3391zhFWa+csInc/I/wB/PCyc2WYKRtU0kHzabxg5TMlo5HrhX4vVK5/J0xtUrST00QxHvt7pwDu+Y8TC8kW899v754A529QCGFzbrqELBBt4vjtgxRpE1HYxpgKOsiST81x7mkGtI85+Bj54Iov7dGLQzQInem/MWG3OeXOMFadcgAnqP5YDJRJzqmTAovbl7SDb0ODBSAk/rD+eBVmoCQCN98QNUbWmgddUn2Ra8c7iI88XFX4YF8Q4j93p5moVJWkrVBeJATWR8ZExzxWQPtLQR89w/UEL940bEwgFSfcR88NaVBJE7Yx/sLxqtneLpVrEErTeAohVGkiAP4t7k41ijTl3N+Q+An/cMFZ7U7O97x2oGH6MacwRyaAse4ufrht7QcF+8ZnK1DWinRYuaUE63EFTvA0x0PPrglQpr94qMANYpopPlLtHzHyxWzNUrm0DEBDTOmTdm1LqtyCrHP8AFtgjN+3emnnaq6qo1BW8LwLqNhpPOcS9gMs9XNCqWqtTpq0d5U1eKywBAmAxPlbqMEe3fDaL8Ry7Zis1Km9OJG5ZXPw9pQSATcWiSGTgTZcJqyykJJWWmSRcxJ2mel/TBRpYuf76YF8ear3emhHeMwAJiFWQWYz+zIi5uMX0MoD1E/G+K9Rbz0t6dfng0hDSMdYgFX2rbH63xNqxYzX1d0BbxAeN5uP12+BxZL8xfnhe4rSUVqpgSXabftHBvJtKr5qD8hjKu+H1Q+oH2kaD5SAwPvUi/rih2p4pUyuXL09OoOo8YLDSd7Bh9cXMhHeuOoVvW2k/IKMV+1ORSoKeoTpqBh6hSBPUCdsD6X+McEp12ao4BdtyIE2ifl1wRp8SGRyaSpdVUKoHnMAnko29wA5DFOvTMQCfzwc4XkFq5ZadRQylYIO0SR+X0wWq+V7Z0Wy4rMwDTp7uRq1cx6XnVG3nbFDtpxQZjhtQ0gw1sqQRct3ijT0IO0iR75GGKh2dyiIaXdJpJkrEknrPtT5464lkECUKaoFRai6RyBWXHvkfPFZ2B/Y/glLI0VpF171zqeWHiaLhQeQA5dCcGeIVAVhT8Ogv9Ywsai3FkF9KUiB6tJPxEf5cNlVJBHUfW2AivY4RPtC4qsU8qZFU1Kbr00FmEzyIYG3SD6O9ESFI5gH4jGe9vctq4jkOpZVPoK0/7j88FaStO9+vXHlfLzJBxL3d5x7W2wRmnYetr4jxAtuTHSyuV+gXDhUvUIF9OkfG+M57A5vTxTMLP+J3oHqKgf8A8Q2NCq2NRr7g+5SPynEaS0x43EQIHxvPyj54D5rKB85lzeab6/doanH+sH3YYApDAn2Y5D54Re2fF6uXrUzShdcjWYJAUSYBkSZ3O3TmA0KQJvzv8BvihnHJdWEFRAncb3+vywO7E8XbMZdjUOplcqWgXsrDYRsY92DmYFh6YIq0ao79pYAinGmd5YQfdB+Pni9xGpp0TfxfkcZ/xvi7ZbOU2D91SLUxWgAyge82JjTq2w752rqKaTIEk29I/PAvotTadsDO0fDvvFKpSkr3lNqZYDYOCs+4wfdghsMJP2ocVbL06Lq9RQzMhFNtBaQGALjxKPCfZg+eKyWvsq4fUp8RzC1UCvSpFWAAAkuke4gSDzGNZyaeGdpJPzMfIDGWfZXxmpVzNVCESl3ZY6QBB1DcndmkksZPh33xqOQUBABcCfTf1xVqLL5RFqGsNWqpYksxEWjwk6R7IFgPngJ9oGaNDLpmQuo0aikgb6WlGiCP1hvbDPU2j5YVPtBps2Rr00YgnSJ3/wDcWRfytiJAf7RUo1Mvl6zr3lMyAy3gOoYEReDpGxHLfYmaWSGWyi0VBlEi++tpJJ9XJwJ4DxCivDcoM2wAptpEBiSaLnT4VUk2Cg+p8sGq+eSsuumwZS3hYGxgA/n7sFFMoDoF7AADmfeTiHMMoJEiSOZ5Yly58K+YxxnEBj+9/wCxg0B8d4ylCm1RpCrvAJ9AI8+uCOWfUisNioPxE4odocstTL1EaylTMcovbF7JACmgG2kR8BixKqcWQd7V39tv/I4LZBP0SGfwgfC35YH8VQd7U5+JvqcEOEGaIHQkfn+eM/T4gWVrp5qR8L/liv2jzHsXIF/jbF2ukVaJ5eL6Yj41ltVObWIP5fngAlQAgX+Q/lhg4YNNOnJIGnl0N/XAE0RhpoUoSmI2VfoMCo6ubOyKR8sUONZtqVHvHNkZCR5BxO95jz54K1KQDD0P1GBHa+iXylULvbbyZTgRKtCMwtUSyuuiRyK6mBMcmDET1VOuDPuxn/ZDjz09GWrKwEhabxMTYK3kOR6QLQMPyi3XBKqZCe7UG5WAY2tFsKvHBq4zlE0ggIrTNxDVW2/hGLPYHtH97bMrpgIysk76WBF/OVn3gcse16erjlL9jLavnUX/AHYodNPXHlUWx1rx6cVljPBii8VBDD/HqLE/ra1iD641HN5XVScbSjC3ocYcmY051avTMBzb/uauXljfyLcoxmN1T4dUD0kYbMgb4icZp9rVInuGXkW+PhxoXZldOXprM6C1P/8AG7J/twlfaO8NlZJVe90vfkYn3AA4Uhp7O8FGVpGkCSZUsTzPdpPznBLM/h9+PKFcOzsPZMHoRYD+/TFnNjwj1/LFRlP2jMiVBqMEqSJJ5fsgGb+kdcaXliDTDdUBHwnGT/auR95pggWp+fNm6emNI7JZg1Mjlm60VB9QNJ+YxFplWMZr9uLAUMsvPvSfcEIP/kMaLlHlVPVR9MKH2rZJHy9FmcJpq7lQ26N1I6C+KzPSv9kmWGvMEgaUVE1dGbU1TyjwqPRV641Lhh8PoSPdNgY5gRjGuz/Fv+nVQ9OqatKoQKtOACSTAdTNnE897zyjXuzlF1oqX9pyajDoXJfSLbCY92GrYIVmtbfCv2z1DKuw0zKgTb8aj54ZmW/ngf2ipA0SGCkErIYSCNS2PrtPKZ5YVIyeuDWphACr06hDKTcK5QNY/qxq9+3U/wBl+HPSRKW4UO7nkXYqIHkADfow88VeJPRoOndvrEiCTLdyQfCx56SCB5N6YbeF04LjpAxGxXLr+jXqLY8zTi8/zxPTXwn1xFWXFSFXjvajKUg61KwLAEFFBLekfztgrwo/oaUbd2v/AIjGW9quGI2drGCxLyR6gHYCcahw4foqf7i/QYcaVe4hTBqP+8fr5jE/BlEOPMH6+fliPOgd4/7x+uO+EtDkbSPpgnxJnRpamf2h9cScWH6I+74ziDjrqNIm8zi5xEA0jHOCLeYOAWVp+uI+0HaDMUaWtEp+EiQym67G+qxmPni6sz/f5Y8q8MGYmk3st7V4OmRMWN9t8RQDiPbWu/3fuKaI1VT7RL6SWCiI0ixB3B22xYzPFa7+FnlSL+FBP+n6YvZLs7S11mRADQ8FNDUkL4nYtdZ1EMWBJMFo/DJgenN8KTAkOUIaLqQRfph+zdfRTd+ik/LCj/05nIRFBJ+nXyGCnanjNOmn3d2HeuohVBYxO5geEGDv88ChHY4KuYhQF1IRAETBDDbpB+Jxz294YHrBmF+7EH0Z8d8Fo669IeICTcEg2UmxF/8AmMXO0FMLUFMu7+HUNRkrJNp3iRzxPi/Wb8R4V4S8kkXk3PrPpjzh/FM3SKrTzNZQyzHeMR52JiZGG5uGGr+jVSdfhj1sT7hf3Y5yvYgoSyksygR4TDFgWJIImnCgr4vaYr7N5TS2E7O8OYC98bnwiv3lCm8+0it8QDjOc7l5XabcsPfZBwcrTg3UFWHSDYH3QffhxOTrgtUF81TH/t17fxU0cn3uXOEf7XKR7ukR/wDJM/wt/LDNwPOr9/zgLABtJva6eE/XFf7ROHCrSS9w8j00n+nxxb4k9efZtnqtfKGrWfW/eMCYUWAWBCgC0nlhkzjSg9fyOMSXI1aZPd1HTrpcp8YIGInoVnHd1a76N9NWqxWdxaSJm8xhq4m+0yoHztmDBaaixmDqckGOdxjT/s7bVw2h5Kw+DsPyxj68JYbCfMCR7vLGufZupHDgDPhZx6S2r88JUpk4OwamPIkfAn8owp/bG3/oVHWsv/i5wV7F5ksc2hN0rwPQ00/MMcD/ALW6erJ0x/3lI/yVMX4z9YjlsszuiLMswUepIA388fqPSBtj82qjUnSou6MHEi0qQRPlIw75H7VMzYVKVDcAsA4ABN2ILnliStWNaOBPaykWylcLdu7Mcr7jCpT7VZutnXoU2pJSVdWsJqMaFMyWgyzKNtvji7msnnaoZXztMIwIYLQF1P8AFO3RsVnGf5Dhj1KqJFmgSOSLcnb1vzIxqnDKUhidyQT88VeF8Jp5dW0lndvbquZY842sotYepJN8V+znHlr5itSp+JaaA6xszTBjqB15z0jDGqZqQsccVVsRjrLY9q4JGY8Qy4oZmtclncsWNyQ3iAtsADEeWHLKHwJ+6PphT7U5Qvm3YMVsosP2Rv1w1ZJYpoP2R9BhxWrufcd44kjxH6nFN85Vp3pd2T/3AbekEYuZ7LjvXP7R+uIhlbWxAMRCztVq3qOAGKyFhRACjUYAudzckzfF7h+bq0UZFHfKSSO9qEaZ/CCEaVnYHaYmIAsJkuoxJ3IGAq0T1ifKY/4x9UXbcX3UkH4iDiULJ/n/AEx69OB0wVUOTTkN9/P16+/Hopb4nalzmffiOoh2/wCMBQzeX5+IeauyfEqQY8sUloJuAJJueZ9TzwUqyRyxW04ioKiAiLj3/wBLY7ytJFBgCTcnnPU8zjuogxLSFonAQaeh+E/UXGPmyylYiRaZZjJX2dzeOU7csWAD0x8yX54oirZYR0t/e2Ky53NCmaKvRWnEaqdNhUg7nVrgN+1pPuwWNIRiMUPIYiFir2eB/WnrIJ+eD2cz+Yr0xSelTRRB7zvCzGLTp7sCTeb2nni2yCRIxKtMRe3vwC/S4Pl219+7gRKlBMm8jY323wK4ZwWiahGY1igAdGkjXMiNUA7rMxz6Yaa+TQm8/HHNTKLynALRyEse7C06ZMIGbZdhJkx6yY64Y14imQyoUVe/qFv8OiVYyd/OB+sY5CNsffdjEflimlAhjYAen8sBx2d7Tii9Zny1Ud8VaAQxWARfYXmfLDF2upmpRQPSIAYN4tJAOlhFjvf0tgQ1CGVws6SCVBgsAQSL2uLYK5vPPmABoakoMmWUkna4WQAPX3YqWdkfP8MTkgHmCMQ8U7DVKYR2ACNGq4kXPhiZY6RNuvkcOVbKCQQw1KQQSJEi9xaRPKR6jHnGqJzWkVSAoJOmmCssREm5kx9TviZFKWW7OZvKKKtN1poYCmA4cNLiREgWE3Bm2LVPi2fA8JyjHzSqPpUOGV9X3cZfSIAVe8LHVpQyPDpImLTPM25Yq08gB54oVeK0OIZgEVqqhDulLwqfU+0R5EnBP7O8g1HMsDs1Jh7wVP0BwbbKfqwDv4gSvvAIJHkCMXV4g6A6MtQk/iWpp+Qpz/qwSjlKzQemPa2E/I8azC1x3y0yhkEUw5eTtGpiDeJw2gkiSseR398TihHzdbVVdo/EeuwsPkMH8sfAv7o+mBuZoAO15ub+/BKh7K+g+mLCi+aEVH9TjlBO2LOeuzeuKQ6DEvqRZ0wMR6r+ePXY7Y4W/wAt74ipDREzivWYXx2SRiKoZGAhc2F/gcQgfDEzCMclsFQN6YiKdQcWCo3xGGIxFR6B54npqIMY6IB3GOlowDgiE0/7GJESN8eqMclyRPvxRcbbacVnidoxY08vKcdPTgb4CpacdLTHnj1Vk/LF+nkLe18sJ2Bj0/PHIp+eL7ZO8T8seLkjPtfL+uCbFTTbb54rsL3GC7ZIj8X+n+uORwyfx/L+uGGwKYD/AJ/4x5RH9/8AGDB4UT+P/T/XElLhEfjB/h/ri5TYDPvyx0VPl7sGhwMG+r/T/XHp4CAPb/0/1wyn6gFE749VB0wbHZ8H8f8Ap/riVeAf9yR+7/XDKfqF23njyocMR7PD9f8A0/1xC3ZiT/in/L/XF/NT9QuKXBlGCsOZUN8v6jH2ZzNVlK1HDKQQQqaQQRBBuT8CMMY7Lf8Ad/0f/wBY8bsqP/lP+X+uH5q/qFOkoUQAAAIAHIYJ0PZX0H0wXbsgP/lP+UfzxQNDT4ZnTb4WwkxL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338"/>
            <a:ext cx="3733800" cy="288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www.jitterbuzz.com/retroart/fmlif4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064" y="83257"/>
            <a:ext cx="1905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lalahshakur.com/wp-content/uploads/2014/04/10th-Harlem-Renaissance-communit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585" y="3200400"/>
            <a:ext cx="3538230" cy="248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9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61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>Lindy </a:t>
            </a:r>
            <a:r>
              <a:rPr lang="en-US" sz="4800" smtClean="0">
                <a:solidFill>
                  <a:srgbClr val="C00000"/>
                </a:solidFill>
              </a:rPr>
              <a:t>Hop Solo Moves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99434" y="13716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Boogie Forwards </a:t>
            </a:r>
            <a:r>
              <a:rPr lang="en-US" sz="2500" dirty="0" smtClean="0"/>
              <a:t>(Snap Fingers Forward) </a:t>
            </a:r>
            <a:r>
              <a:rPr lang="en-US" sz="2500" dirty="0" smtClean="0">
                <a:solidFill>
                  <a:srgbClr val="C00000"/>
                </a:solidFill>
              </a:rPr>
              <a:t>3X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Fishtail</a:t>
            </a:r>
            <a:r>
              <a:rPr lang="en-US" sz="2500" dirty="0" smtClean="0"/>
              <a:t> </a:t>
            </a:r>
            <a:r>
              <a:rPr lang="en-US" sz="2500" dirty="0"/>
              <a:t>(Back left leg, then right </a:t>
            </a:r>
            <a:r>
              <a:rPr lang="en-US" sz="2500" dirty="0" smtClean="0"/>
              <a:t>leg)</a:t>
            </a:r>
            <a:r>
              <a:rPr lang="en-US" sz="2500" dirty="0" smtClean="0">
                <a:solidFill>
                  <a:srgbClr val="C00000"/>
                </a:solidFill>
              </a:rPr>
              <a:t>3X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Knee Taps </a:t>
            </a:r>
            <a:r>
              <a:rPr lang="en-US" sz="2500" dirty="0" smtClean="0"/>
              <a:t>(Clap on each leg around in a circle) </a:t>
            </a:r>
            <a:r>
              <a:rPr lang="en-US" sz="2500" dirty="0" smtClean="0">
                <a:solidFill>
                  <a:srgbClr val="C00000"/>
                </a:solidFill>
              </a:rPr>
              <a:t>2X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Shorty </a:t>
            </a:r>
            <a:r>
              <a:rPr lang="en-US" sz="2500" dirty="0">
                <a:solidFill>
                  <a:srgbClr val="FF0000"/>
                </a:solidFill>
              </a:rPr>
              <a:t>George </a:t>
            </a:r>
            <a:r>
              <a:rPr lang="en-US" sz="2500" dirty="0"/>
              <a:t>(</a:t>
            </a:r>
            <a:r>
              <a:rPr lang="en-US" sz="2500" dirty="0" smtClean="0"/>
              <a:t>Forward)</a:t>
            </a:r>
            <a:r>
              <a:rPr lang="en-US" sz="2500" dirty="0" smtClean="0">
                <a:solidFill>
                  <a:srgbClr val="C00000"/>
                </a:solidFill>
              </a:rPr>
              <a:t>3X</a:t>
            </a:r>
            <a:endParaRPr lang="en-US" sz="2500" dirty="0">
              <a:solidFill>
                <a:srgbClr val="C00000"/>
              </a:solidFill>
            </a:endParaRP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Boogie Backs </a:t>
            </a:r>
            <a:r>
              <a:rPr lang="en-US" sz="2500" dirty="0" smtClean="0"/>
              <a:t>(Kick &amp; Clap Back)</a:t>
            </a:r>
            <a:r>
              <a:rPr lang="en-US" sz="2500" dirty="0" smtClean="0">
                <a:solidFill>
                  <a:srgbClr val="C00000"/>
                </a:solidFill>
              </a:rPr>
              <a:t>3X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Box Steps </a:t>
            </a:r>
            <a:r>
              <a:rPr lang="en-US" sz="2500" dirty="0" smtClean="0"/>
              <a:t>(Cross Right foot over left and step back)</a:t>
            </a:r>
            <a:r>
              <a:rPr lang="en-US" sz="2500" dirty="0" smtClean="0">
                <a:solidFill>
                  <a:srgbClr val="C00000"/>
                </a:solidFill>
              </a:rPr>
              <a:t>3X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Fall of the Log</a:t>
            </a:r>
            <a:r>
              <a:rPr lang="en-US" sz="2500" dirty="0" smtClean="0"/>
              <a:t> (kick left, kick right)</a:t>
            </a:r>
            <a:r>
              <a:rPr lang="en-US" sz="2500" dirty="0">
                <a:solidFill>
                  <a:srgbClr val="C00000"/>
                </a:solidFill>
              </a:rPr>
              <a:t>3</a:t>
            </a:r>
            <a:r>
              <a:rPr lang="en-US" sz="2500" dirty="0" smtClean="0">
                <a:solidFill>
                  <a:srgbClr val="C00000"/>
                </a:solidFill>
              </a:rPr>
              <a:t>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Scarecrow</a:t>
            </a:r>
            <a:r>
              <a:rPr lang="en-US" sz="2500" dirty="0" smtClean="0"/>
              <a:t> (kick and stand like a scarecrow)</a:t>
            </a:r>
            <a:r>
              <a:rPr lang="en-US" sz="2500" dirty="0">
                <a:solidFill>
                  <a:srgbClr val="C00000"/>
                </a:solidFill>
              </a:rPr>
              <a:t>3</a:t>
            </a:r>
            <a:r>
              <a:rPr lang="en-US" sz="2500" dirty="0" smtClean="0">
                <a:solidFill>
                  <a:srgbClr val="C00000"/>
                </a:solidFill>
              </a:rPr>
              <a:t>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Suzie Q’s </a:t>
            </a:r>
            <a:r>
              <a:rPr lang="en-US" sz="2500" dirty="0" smtClean="0"/>
              <a:t>(twist to the left and then the right around circle)</a:t>
            </a:r>
            <a:r>
              <a:rPr lang="en-US" sz="2500" dirty="0" smtClean="0">
                <a:solidFill>
                  <a:srgbClr val="C00000"/>
                </a:solidFill>
              </a:rPr>
              <a:t>1X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Charleston</a:t>
            </a:r>
            <a:r>
              <a:rPr lang="en-US" sz="2500" dirty="0" smtClean="0"/>
              <a:t> </a:t>
            </a:r>
            <a:r>
              <a:rPr lang="en-US" sz="2300" dirty="0" smtClean="0"/>
              <a:t>(Start with left leg step back, kick with your right)</a:t>
            </a:r>
            <a:r>
              <a:rPr lang="en-US" sz="2300" dirty="0" smtClean="0">
                <a:solidFill>
                  <a:srgbClr val="C00000"/>
                </a:solidFill>
              </a:rPr>
              <a:t>3X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</a:rPr>
              <a:t>Spank the Baby </a:t>
            </a:r>
            <a:r>
              <a:rPr lang="en-US" sz="2500" dirty="0"/>
              <a:t>(Tap your behind </a:t>
            </a:r>
            <a:r>
              <a:rPr lang="en-US" sz="2500" dirty="0" smtClean="0"/>
              <a:t>and knee kick)</a:t>
            </a:r>
            <a:r>
              <a:rPr lang="en-US" sz="2500" dirty="0" smtClean="0">
                <a:solidFill>
                  <a:srgbClr val="C00000"/>
                </a:solidFill>
              </a:rPr>
              <a:t>1Xaround</a:t>
            </a:r>
            <a:endParaRPr lang="en-US" sz="2500" dirty="0">
              <a:solidFill>
                <a:srgbClr val="C00000"/>
              </a:solidFill>
            </a:endParaRP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Bee’s Knees </a:t>
            </a:r>
            <a:r>
              <a:rPr lang="en-US" sz="2500" dirty="0" smtClean="0"/>
              <a:t>(Crisscross left hand to right hand)</a:t>
            </a:r>
            <a:r>
              <a:rPr lang="en-US" sz="2500" dirty="0" smtClean="0">
                <a:solidFill>
                  <a:srgbClr val="C00000"/>
                </a:solidFill>
              </a:rPr>
              <a:t>till end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00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dirty="0" smtClean="0"/>
              <a:t>Great Lindy Websites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http://www.youtube.com/watch?v=B7fppGFXstM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www.savoystyle.com/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http://www.lindycircle.com/history/lindy_hop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dancing.org/lindy-what-is.html</a:t>
            </a:r>
            <a:endParaRPr lang="en-US" dirty="0" smtClean="0"/>
          </a:p>
          <a:p>
            <a:r>
              <a:rPr lang="en-US" sz="1600" dirty="0" smtClean="0">
                <a:hlinkClick r:id="rId5"/>
              </a:rPr>
              <a:t>http</a:t>
            </a:r>
            <a:r>
              <a:rPr lang="en-US" sz="1600" dirty="0">
                <a:hlinkClick r:id="rId5"/>
              </a:rPr>
              <a:t>://www.nytimes.com/2014/05/24/nyregion/lindy-hop-is-back-thanks-in-part-to-sweden.html?_</a:t>
            </a:r>
            <a:r>
              <a:rPr lang="en-US" sz="1600" dirty="0" smtClean="0">
                <a:hlinkClick r:id="rId5"/>
              </a:rPr>
              <a:t>r=0</a:t>
            </a:r>
            <a:endParaRPr lang="en-US" sz="1600" dirty="0" smtClean="0"/>
          </a:p>
          <a:p>
            <a:r>
              <a:rPr lang="en-US" sz="2800" b="1" dirty="0">
                <a:hlinkClick r:id="rId6"/>
              </a:rPr>
              <a:t>http://theharlemswingdancesociety.blogspot.com</a:t>
            </a:r>
            <a:r>
              <a:rPr lang="en-US" sz="2800" b="1" dirty="0" smtClean="0">
                <a:hlinkClick r:id="rId6"/>
              </a:rPr>
              <a:t>/</a:t>
            </a:r>
            <a:endParaRPr lang="en-US" sz="2800" b="1" dirty="0" smtClean="0"/>
          </a:p>
          <a:p>
            <a:r>
              <a:rPr lang="en-US" sz="2800" b="1" dirty="0">
                <a:hlinkClick r:id="rId7"/>
              </a:rPr>
              <a:t>http://</a:t>
            </a:r>
            <a:r>
              <a:rPr lang="en-US" sz="2800" b="1" dirty="0" smtClean="0">
                <a:hlinkClick r:id="rId7"/>
              </a:rPr>
              <a:t>www.savoystyle.com/frankie_manning.html</a:t>
            </a:r>
            <a:endParaRPr lang="en-US" sz="2800" b="1" dirty="0" smtClean="0"/>
          </a:p>
          <a:p>
            <a:r>
              <a:rPr lang="en-US" sz="2400" b="1" dirty="0">
                <a:hlinkClick r:id="rId8"/>
              </a:rPr>
              <a:t>http://</a:t>
            </a:r>
            <a:r>
              <a:rPr lang="en-US" sz="2400" b="1" dirty="0" smtClean="0">
                <a:hlinkClick r:id="rId8"/>
              </a:rPr>
              <a:t>www.frankiemanningfoundation.org/frankie/videos.html</a:t>
            </a:r>
            <a:endParaRPr lang="en-US" sz="2400" b="1" dirty="0" smtClean="0"/>
          </a:p>
          <a:p>
            <a:r>
              <a:rPr lang="en-US" sz="2600" b="1" dirty="0">
                <a:hlinkClick r:id="rId9"/>
              </a:rPr>
              <a:t>http://</a:t>
            </a:r>
            <a:r>
              <a:rPr lang="en-US" sz="2600" b="1" dirty="0" smtClean="0">
                <a:hlinkClick r:id="rId9"/>
              </a:rPr>
              <a:t>www.youtube.com/watch?v=ahoJReiCaPk</a:t>
            </a:r>
            <a:endParaRPr lang="en-US" sz="2600" b="1" dirty="0" smtClean="0"/>
          </a:p>
          <a:p>
            <a:r>
              <a:rPr lang="en-US" sz="2600" b="1" dirty="0" smtClean="0">
                <a:hlinkClick r:id="rId10"/>
              </a:rPr>
              <a:t>http</a:t>
            </a:r>
            <a:r>
              <a:rPr lang="en-US" sz="2600" b="1" dirty="0">
                <a:hlinkClick r:id="rId10"/>
              </a:rPr>
              <a:t>://</a:t>
            </a:r>
            <a:r>
              <a:rPr lang="en-US" sz="2600" b="1" dirty="0" smtClean="0">
                <a:hlinkClick r:id="rId10"/>
              </a:rPr>
              <a:t>www.youtube.com/watch?v=IH1Fru-RttA</a:t>
            </a:r>
            <a:endParaRPr lang="en-US" sz="2600" b="1" dirty="0" smtClean="0"/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7501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Popular Lindy Dance Songs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www.lindygroove.com/djs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www.ithacaswingdance.com/lindyhopmusic.html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ickeroo.blogspot.com/2012/03/top-10-swing-songs-every-beginner.html</a:t>
            </a:r>
            <a:endParaRPr lang="en-US" dirty="0" smtClean="0"/>
          </a:p>
          <a:p>
            <a:endParaRPr lang="en-US" dirty="0"/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://www.swingornothing.com/more-beginning-lindy-hop-favorites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>
                <a:hlinkClick r:id="rId6"/>
              </a:rPr>
              <a:t>http://</a:t>
            </a:r>
            <a:r>
              <a:rPr lang="en-US" smtClean="0">
                <a:hlinkClick r:id="rId6"/>
              </a:rPr>
              <a:t>www.allmusic.com/album/all-time-greatest-swing-era-songs-mw0002055772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99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826</TotalTime>
  <Words>179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 Lindy Hop Solo Moves </vt:lpstr>
      <vt:lpstr>Great Lindy Websites</vt:lpstr>
      <vt:lpstr>Popular Lindy Dance Songs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dcterms:created xsi:type="dcterms:W3CDTF">2014-07-17T12:57:14Z</dcterms:created>
  <dcterms:modified xsi:type="dcterms:W3CDTF">2014-07-22T17:37:32Z</dcterms:modified>
</cp:coreProperties>
</file>